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1" r:id="rId6"/>
    <p:sldId id="263" r:id="rId7"/>
    <p:sldId id="264" r:id="rId8"/>
    <p:sldId id="262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2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91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7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63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41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68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757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19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453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62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134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6FD26-3E48-41E2-B0E9-5FF4CF6EE3BF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0AE26-B2EC-4CD9-A7D0-9FF90427C8A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4792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mailto:admin@email.com" TargetMode="External"/><Relationship Id="rId3" Type="http://schemas.microsoft.com/office/2007/relationships/media" Target="../media/media3.mp4"/><Relationship Id="rId7" Type="http://schemas.openxmlformats.org/officeDocument/2006/relationships/image" Target="../media/image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6FCF70-2D79-4634-BB38-745EACD74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152"/>
            <a:ext cx="9144000" cy="1053634"/>
          </a:xfrm>
        </p:spPr>
        <p:txBody>
          <a:bodyPr/>
          <a:lstStyle/>
          <a:p>
            <a:r>
              <a:rPr lang="pt-BR" dirty="0">
                <a:solidFill>
                  <a:srgbClr val="0070C0"/>
                </a:solidFill>
              </a:rPr>
              <a:t>Game Mania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57B3C30-35CD-4AB9-AB59-64A0768496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4353" y="1268786"/>
            <a:ext cx="9144000" cy="2388814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  <a:latin typeface="Open Sans Hebrew"/>
              </a:rPr>
              <a:t>R</a:t>
            </a:r>
            <a:r>
              <a:rPr lang="pt-BR" b="0" i="0" dirty="0">
                <a:solidFill>
                  <a:srgbClr val="FF0000"/>
                </a:solidFill>
                <a:effectLst/>
                <a:latin typeface="Open Sans Hebrew"/>
              </a:rPr>
              <a:t>esultado final dos projetos do site de e-commerce de eletrônicos</a:t>
            </a:r>
          </a:p>
          <a:p>
            <a:endParaRPr lang="pt-BR" dirty="0">
              <a:solidFill>
                <a:srgbClr val="FF0000"/>
              </a:solidFill>
              <a:latin typeface="Open Sans Hebrew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Open Sans Hebrew"/>
              </a:rPr>
              <a:t>Desktop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>
                <a:latin typeface="Open Sans Hebrew"/>
              </a:rPr>
              <a:t>Tablet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Open Sans Hebrew"/>
              </a:rPr>
              <a:t>Mobile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DB402C3-ADC1-435E-A11B-ADD21243F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012" y="3478587"/>
            <a:ext cx="3528871" cy="253935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30736DA-C8AA-4390-A025-7F6B2A768769}"/>
              </a:ext>
            </a:extLst>
          </p:cNvPr>
          <p:cNvSpPr txBox="1"/>
          <p:nvPr/>
        </p:nvSpPr>
        <p:spPr>
          <a:xfrm>
            <a:off x="9135035" y="6194612"/>
            <a:ext cx="3065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Aperte play nos vídeos...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582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CD54AC-AFD6-4977-9753-8B80207BF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8422" y="39994"/>
            <a:ext cx="9256059" cy="1325563"/>
          </a:xfrm>
        </p:spPr>
        <p:txBody>
          <a:bodyPr/>
          <a:lstStyle/>
          <a:p>
            <a:r>
              <a:rPr lang="pt-BR" dirty="0">
                <a:solidFill>
                  <a:srgbClr val="0070C0"/>
                </a:solidFill>
              </a:rPr>
              <a:t>Login – </a:t>
            </a:r>
            <a:r>
              <a:rPr lang="pt-BR" dirty="0">
                <a:solidFill>
                  <a:srgbClr val="FF0000"/>
                </a:solidFill>
              </a:rPr>
              <a:t>Responsividade: Mobile</a:t>
            </a:r>
            <a:endParaRPr lang="en-US" dirty="0"/>
          </a:p>
        </p:txBody>
      </p:sp>
      <p:pic>
        <p:nvPicPr>
          <p:cNvPr id="5" name="home-login">
            <a:hlinkClick r:id="" action="ppaction://media"/>
            <a:extLst>
              <a:ext uri="{FF2B5EF4-FFF2-40B4-BE49-F238E27FC236}">
                <a16:creationId xmlns:a16="http://schemas.microsoft.com/office/drawing/2014/main" id="{C5536753-D4E5-4F2F-B905-06D4FD65C41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31764" y="1262463"/>
            <a:ext cx="5959603" cy="4932148"/>
          </a:xfr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AA49B9C-FC1F-485C-84CE-951C7FBA11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33" y="230188"/>
            <a:ext cx="1577789" cy="113536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008ECFC-DF44-4417-800C-BF300521212A}"/>
              </a:ext>
            </a:extLst>
          </p:cNvPr>
          <p:cNvSpPr txBox="1"/>
          <p:nvPr/>
        </p:nvSpPr>
        <p:spPr>
          <a:xfrm>
            <a:off x="600633" y="1837765"/>
            <a:ext cx="424927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Características:</a:t>
            </a:r>
          </a:p>
          <a:p>
            <a:pPr algn="ctr"/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Redimensionamento das imagens, texto, botões e barras de </a:t>
            </a:r>
            <a:r>
              <a:rPr lang="pt-BR" dirty="0" err="1"/>
              <a:t>imput</a:t>
            </a:r>
            <a:r>
              <a:rPr lang="pt-BR" dirty="0"/>
              <a:t> para tela de um smartphone.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Modal de cadastro menor e adequado para uma tela de 760px.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Página de boas vindas também redimensionada para esse tipo de device.</a:t>
            </a:r>
          </a:p>
          <a:p>
            <a:pPr algn="ctr"/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363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15C76-2D74-47A4-8F9A-19BB30B94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5400" dirty="0"/>
              <a:t>Conclusão</a:t>
            </a:r>
            <a:endParaRPr lang="en-US" sz="5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CDC532-F4B4-4C87-A080-093592BB7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8759"/>
            <a:ext cx="10515600" cy="4844116"/>
          </a:xfrm>
        </p:spPr>
        <p:txBody>
          <a:bodyPr>
            <a:normAutofit/>
          </a:bodyPr>
          <a:lstStyle/>
          <a:p>
            <a:r>
              <a:rPr lang="pt-BR" dirty="0"/>
              <a:t>O site foi construído em HTML, CSS, </a:t>
            </a:r>
            <a:r>
              <a:rPr lang="pt-BR" dirty="0" err="1"/>
              <a:t>JavaScript</a:t>
            </a:r>
            <a:r>
              <a:rPr lang="pt-BR" dirty="0"/>
              <a:t>, </a:t>
            </a:r>
            <a:r>
              <a:rPr lang="pt-BR" dirty="0" err="1"/>
              <a:t>Bootstrap</a:t>
            </a:r>
            <a:r>
              <a:rPr lang="pt-BR" dirty="0"/>
              <a:t> e </a:t>
            </a:r>
            <a:r>
              <a:rPr lang="pt-BR" dirty="0" err="1"/>
              <a:t>jQuery</a:t>
            </a:r>
            <a:r>
              <a:rPr lang="pt-BR" dirty="0"/>
              <a:t>.</a:t>
            </a:r>
          </a:p>
          <a:p>
            <a:r>
              <a:rPr lang="pt-BR" dirty="0"/>
              <a:t>Aplicação de diferentes ferramentas como carrossel, formulário, menu </a:t>
            </a:r>
            <a:r>
              <a:rPr lang="pt-BR" dirty="0" err="1"/>
              <a:t>dropdown</a:t>
            </a:r>
            <a:r>
              <a:rPr lang="pt-BR" dirty="0"/>
              <a:t>, botão e modal.</a:t>
            </a:r>
          </a:p>
          <a:p>
            <a:r>
              <a:rPr lang="pt-BR" dirty="0"/>
              <a:t>Versão tablet apresentou menores mudanças em relação a do desktop pois o tamanho de tela não é tão pequeno.</a:t>
            </a:r>
          </a:p>
          <a:p>
            <a:r>
              <a:rPr lang="pt-BR" dirty="0"/>
              <a:t>Versão mobile teve que ser praticamente reformulada quando se trata de layout pois a tela de um celular é bem pequena e limitada e como meu site possui muitas informações, tive que readequar boa parte delas nessa versão. </a:t>
            </a:r>
          </a:p>
          <a:p>
            <a:r>
              <a:rPr lang="pt-BR" dirty="0"/>
              <a:t>Representação fiel do layout do </a:t>
            </a:r>
            <a:r>
              <a:rPr lang="pt-BR" dirty="0" err="1"/>
              <a:t>Figma</a:t>
            </a:r>
            <a:r>
              <a:rPr lang="pt-BR" dirty="0"/>
              <a:t> com apenas algumas pequenas mudanças na versão mobile.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93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EA6D8B-01DF-4033-9271-67CC30A82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3446" y="2829672"/>
            <a:ext cx="5759824" cy="1778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9600" dirty="0"/>
              <a:t>Desktop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1537704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588F3B-E369-4884-B678-3B3A56C60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8422" y="304801"/>
            <a:ext cx="9175377" cy="1385888"/>
          </a:xfrm>
        </p:spPr>
        <p:txBody>
          <a:bodyPr/>
          <a:lstStyle/>
          <a:p>
            <a:r>
              <a:rPr lang="pt-BR" dirty="0">
                <a:solidFill>
                  <a:srgbClr val="0070C0"/>
                </a:solidFill>
              </a:rPr>
              <a:t>Homepage – </a:t>
            </a:r>
            <a:r>
              <a:rPr lang="pt-BR" dirty="0">
                <a:solidFill>
                  <a:srgbClr val="FF0000"/>
                </a:solidFill>
              </a:rPr>
              <a:t>Responsividade: Desktop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40AC5D5-8E3A-4C68-AB73-9DA806095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34" y="230188"/>
            <a:ext cx="1577789" cy="113536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4381696-404B-42E6-81C1-24D07E78D003}"/>
              </a:ext>
            </a:extLst>
          </p:cNvPr>
          <p:cNvSpPr txBox="1"/>
          <p:nvPr/>
        </p:nvSpPr>
        <p:spPr>
          <a:xfrm>
            <a:off x="192459" y="1951672"/>
            <a:ext cx="453181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Características:</a:t>
            </a:r>
          </a:p>
          <a:p>
            <a:pPr algn="ctr"/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Página</a:t>
            </a:r>
            <a:r>
              <a:rPr lang="en-US" dirty="0"/>
              <a:t> com </a:t>
            </a:r>
            <a:r>
              <a:rPr lang="en-US" dirty="0" err="1"/>
              <a:t>botões</a:t>
            </a:r>
            <a:r>
              <a:rPr lang="en-US" dirty="0"/>
              <a:t> e </a:t>
            </a:r>
            <a:r>
              <a:rPr lang="pt-BR" dirty="0"/>
              <a:t>ícones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tamanho</a:t>
            </a:r>
            <a:r>
              <a:rPr lang="en-US" dirty="0"/>
              <a:t> </a:t>
            </a:r>
            <a:r>
              <a:rPr lang="en-US" dirty="0" err="1"/>
              <a:t>grande</a:t>
            </a:r>
            <a:r>
              <a:rPr lang="en-US" dirty="0"/>
              <a:t> para </a:t>
            </a:r>
            <a:r>
              <a:rPr lang="en-US" dirty="0" err="1"/>
              <a:t>fácil</a:t>
            </a:r>
            <a:r>
              <a:rPr lang="en-US" dirty="0"/>
              <a:t> </a:t>
            </a:r>
            <a:r>
              <a:rPr lang="en-US" dirty="0" err="1"/>
              <a:t>visualização</a:t>
            </a:r>
            <a:r>
              <a:rPr lang="en-US" dirty="0"/>
              <a:t> e UX.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Padrão</a:t>
            </a:r>
            <a:r>
              <a:rPr lang="en-US" dirty="0"/>
              <a:t> visual </a:t>
            </a:r>
            <a:r>
              <a:rPr lang="en-US" dirty="0" err="1"/>
              <a:t>adequado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mundo</a:t>
            </a:r>
            <a:r>
              <a:rPr lang="en-US" dirty="0"/>
              <a:t> gamer.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Produtos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procurados</a:t>
            </a:r>
            <a:r>
              <a:rPr lang="en-US" dirty="0"/>
              <a:t> e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promoção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destaque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 layout segue </a:t>
            </a:r>
            <a:r>
              <a:rPr lang="en-US" dirty="0" err="1"/>
              <a:t>fielmente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do </a:t>
            </a:r>
            <a:r>
              <a:rPr lang="en-US" dirty="0" err="1"/>
              <a:t>figma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Aplicação</a:t>
            </a:r>
            <a:r>
              <a:rPr lang="en-US" dirty="0"/>
              <a:t> do </a:t>
            </a:r>
            <a:r>
              <a:rPr lang="en-US" dirty="0" err="1"/>
              <a:t>carrossel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Menu Dropdown </a:t>
            </a:r>
            <a:r>
              <a:rPr lang="en-US" dirty="0" err="1"/>
              <a:t>feito</a:t>
            </a:r>
            <a:r>
              <a:rPr lang="en-US" dirty="0"/>
              <a:t> com jQuery.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Uso</a:t>
            </a:r>
            <a:r>
              <a:rPr lang="en-US" dirty="0"/>
              <a:t> do bootstrap para </a:t>
            </a:r>
            <a:r>
              <a:rPr lang="en-US" dirty="0" err="1"/>
              <a:t>organização</a:t>
            </a:r>
            <a:r>
              <a:rPr lang="en-US" dirty="0"/>
              <a:t> do site </a:t>
            </a:r>
            <a:r>
              <a:rPr lang="en-US" dirty="0" err="1"/>
              <a:t>através</a:t>
            </a:r>
            <a:r>
              <a:rPr lang="en-US" dirty="0"/>
              <a:t> de containers.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Efeitos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botões</a:t>
            </a:r>
            <a:r>
              <a:rPr lang="en-US" dirty="0"/>
              <a:t> e </a:t>
            </a:r>
            <a:r>
              <a:rPr lang="en-US" dirty="0" err="1"/>
              <a:t>nos</a:t>
            </a:r>
            <a:r>
              <a:rPr lang="en-US" dirty="0"/>
              <a:t> menus e submenus.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7D8F45E-6D20-457F-80BB-4303996F4C6C}"/>
              </a:ext>
            </a:extLst>
          </p:cNvPr>
          <p:cNvSpPr txBox="1"/>
          <p:nvPr/>
        </p:nvSpPr>
        <p:spPr>
          <a:xfrm>
            <a:off x="5369576" y="6011229"/>
            <a:ext cx="5109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Nos próximos slides vou mostrar a página de Login e mais 2 páginas extras que eu criei para Desktop...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4C2A78F-94B0-4CD6-8EC3-2818107DE3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9459" y="5827524"/>
            <a:ext cx="1268787" cy="972737"/>
          </a:xfrm>
          <a:prstGeom prst="rect">
            <a:avLst/>
          </a:prstGeom>
        </p:spPr>
      </p:pic>
      <p:pic>
        <p:nvPicPr>
          <p:cNvPr id="10" name="desk-home-new">
            <a:hlinkClick r:id="" action="ppaction://media"/>
            <a:extLst>
              <a:ext uri="{FF2B5EF4-FFF2-40B4-BE49-F238E27FC236}">
                <a16:creationId xmlns:a16="http://schemas.microsoft.com/office/drawing/2014/main" id="{6A984725-5781-42F9-B0BB-ACC6C135B5E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9834" y="2091942"/>
            <a:ext cx="7287990" cy="3394458"/>
          </a:xfrm>
        </p:spPr>
      </p:pic>
    </p:spTree>
    <p:extLst>
      <p:ext uri="{BB962C8B-B14F-4D97-AF65-F5344CB8AC3E}">
        <p14:creationId xmlns:p14="http://schemas.microsoft.com/office/powerpoint/2010/main" val="118004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9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6A4D60-0D59-4A40-8490-26DE46D29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8423" y="0"/>
            <a:ext cx="9175377" cy="1325563"/>
          </a:xfrm>
        </p:spPr>
        <p:txBody>
          <a:bodyPr/>
          <a:lstStyle/>
          <a:p>
            <a:r>
              <a:rPr lang="pt-BR" dirty="0">
                <a:solidFill>
                  <a:srgbClr val="0070C0"/>
                </a:solidFill>
              </a:rPr>
              <a:t>Login – </a:t>
            </a:r>
            <a:r>
              <a:rPr lang="pt-BR" dirty="0">
                <a:solidFill>
                  <a:srgbClr val="FF0000"/>
                </a:solidFill>
              </a:rPr>
              <a:t>Responsividade: Desktop</a:t>
            </a:r>
            <a:endParaRPr lang="en-US" dirty="0"/>
          </a:p>
        </p:txBody>
      </p:sp>
      <p:pic>
        <p:nvPicPr>
          <p:cNvPr id="5" name="login-desk">
            <a:hlinkClick r:id="" action="ppaction://media"/>
            <a:extLst>
              <a:ext uri="{FF2B5EF4-FFF2-40B4-BE49-F238E27FC236}">
                <a16:creationId xmlns:a16="http://schemas.microsoft.com/office/drawing/2014/main" id="{88573C0C-95D9-43A1-96FA-400722B7F2A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40940" y="1365557"/>
            <a:ext cx="7248525" cy="3395662"/>
          </a:xfr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C78A536-4DDF-4E61-BC01-0A8D4E6955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34" y="230188"/>
            <a:ext cx="1577789" cy="113536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E2B634A-A1B5-46A7-95DB-4CFB069D76C5}"/>
              </a:ext>
            </a:extLst>
          </p:cNvPr>
          <p:cNvSpPr txBox="1"/>
          <p:nvPr/>
        </p:nvSpPr>
        <p:spPr>
          <a:xfrm>
            <a:off x="251012" y="1237788"/>
            <a:ext cx="4589927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Características:</a:t>
            </a:r>
          </a:p>
          <a:p>
            <a:pPr algn="ctr"/>
            <a:endParaRPr lang="pt-B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Segue o mesmo padrão da homepage.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Criação de um formulário de cadastro interativo com </a:t>
            </a:r>
            <a:r>
              <a:rPr lang="pt-BR" sz="1600" dirty="0" err="1"/>
              <a:t>JavaScript</a:t>
            </a:r>
            <a:r>
              <a:rPr lang="pt-B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Página de Boas Vindas que se abre com um </a:t>
            </a:r>
            <a:r>
              <a:rPr lang="pt-BR" sz="1600" dirty="0" err="1"/>
              <a:t>email</a:t>
            </a:r>
            <a:r>
              <a:rPr lang="pt-BR" sz="1600" dirty="0"/>
              <a:t> e senha corretos.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 err="1"/>
              <a:t>Email</a:t>
            </a:r>
            <a:r>
              <a:rPr lang="pt-BR" sz="1600" dirty="0"/>
              <a:t>: </a:t>
            </a:r>
            <a:r>
              <a:rPr lang="pt-BR" sz="1600" dirty="0">
                <a:solidFill>
                  <a:srgbClr val="FFFF0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admin@email.com</a:t>
            </a:r>
            <a:endParaRPr lang="pt-BR" sz="1600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Senha: </a:t>
            </a:r>
            <a:r>
              <a:rPr lang="pt-BR" sz="1600" dirty="0">
                <a:solidFill>
                  <a:srgbClr val="FFFF00"/>
                </a:solidFill>
              </a:rPr>
              <a:t>123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Criação da página de “termos e condições” no modal de cadastro.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entrega-sek">
            <a:hlinkClick r:id="" action="ppaction://media"/>
            <a:extLst>
              <a:ext uri="{FF2B5EF4-FFF2-40B4-BE49-F238E27FC236}">
                <a16:creationId xmlns:a16="http://schemas.microsoft.com/office/drawing/2014/main" id="{E414643B-2C2D-4F3D-8F38-6D9F6932CFF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2535" y="4120606"/>
            <a:ext cx="4672398" cy="218836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23EB6B0C-1CD7-4743-955F-16E054B5F229}"/>
              </a:ext>
            </a:extLst>
          </p:cNvPr>
          <p:cNvSpPr txBox="1"/>
          <p:nvPr/>
        </p:nvSpPr>
        <p:spPr>
          <a:xfrm>
            <a:off x="5892331" y="5661707"/>
            <a:ext cx="5145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Página extra de “entrega” criada para fins ilustrativos</a:t>
            </a:r>
            <a:endParaRPr lang="en-US" dirty="0"/>
          </a:p>
        </p:txBody>
      </p:sp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FC4F8CB3-8E61-4810-822E-30E0C7CCA566}"/>
              </a:ext>
            </a:extLst>
          </p:cNvPr>
          <p:cNvSpPr/>
          <p:nvPr/>
        </p:nvSpPr>
        <p:spPr>
          <a:xfrm rot="10800000">
            <a:off x="5273766" y="5720867"/>
            <a:ext cx="466165" cy="25101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048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EA6D8B-01DF-4033-9271-67CC30A82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6835" y="2883460"/>
            <a:ext cx="4289613" cy="1778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9600" dirty="0"/>
              <a:t>Tablet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4196446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021C4C-A577-4AF2-A25F-9B571017F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8422" y="365125"/>
            <a:ext cx="9175377" cy="1325563"/>
          </a:xfrm>
        </p:spPr>
        <p:txBody>
          <a:bodyPr/>
          <a:lstStyle/>
          <a:p>
            <a:r>
              <a:rPr lang="pt-BR" dirty="0">
                <a:solidFill>
                  <a:srgbClr val="0070C0"/>
                </a:solidFill>
              </a:rPr>
              <a:t>Homepage – </a:t>
            </a:r>
            <a:r>
              <a:rPr lang="pt-BR" dirty="0">
                <a:solidFill>
                  <a:srgbClr val="FF0000"/>
                </a:solidFill>
              </a:rPr>
              <a:t>Responsividade: Tablet</a:t>
            </a:r>
            <a:endParaRPr lang="en-US" dirty="0"/>
          </a:p>
        </p:txBody>
      </p:sp>
      <p:pic>
        <p:nvPicPr>
          <p:cNvPr id="5" name="home-tablet">
            <a:hlinkClick r:id="" action="ppaction://media"/>
            <a:extLst>
              <a:ext uri="{FF2B5EF4-FFF2-40B4-BE49-F238E27FC236}">
                <a16:creationId xmlns:a16="http://schemas.microsoft.com/office/drawing/2014/main" id="{863BDB94-ECFF-48B0-847B-2F3E9E6A7B2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09247" y="1690688"/>
            <a:ext cx="7323418" cy="4559643"/>
          </a:xfr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59BBB88-808C-4B7F-B5BD-9F44A4B9AF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34" y="230188"/>
            <a:ext cx="1577789" cy="113536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397E902-7781-4848-9786-2D6329D36F3B}"/>
              </a:ext>
            </a:extLst>
          </p:cNvPr>
          <p:cNvSpPr txBox="1"/>
          <p:nvPr/>
        </p:nvSpPr>
        <p:spPr>
          <a:xfrm>
            <a:off x="188259" y="1999129"/>
            <a:ext cx="42582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Características:</a:t>
            </a:r>
          </a:p>
          <a:p>
            <a:pPr algn="ctr"/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Redução do menu, com uma barra de pesquisa menor.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Carrossel e imagens redimensionados para um tamanho menor que 1200px.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Produtos em promoção mostrados através de um carrossel para otimizar espaço.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Redução do tamanho da fonte e imagens no rodapé.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148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7F383-55F6-44BD-8EC1-3BFE65EEC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8422" y="135090"/>
            <a:ext cx="9175377" cy="1325563"/>
          </a:xfrm>
        </p:spPr>
        <p:txBody>
          <a:bodyPr/>
          <a:lstStyle/>
          <a:p>
            <a:r>
              <a:rPr lang="pt-BR" dirty="0">
                <a:solidFill>
                  <a:srgbClr val="0070C0"/>
                </a:solidFill>
              </a:rPr>
              <a:t>Login – </a:t>
            </a:r>
            <a:r>
              <a:rPr lang="pt-BR" dirty="0">
                <a:solidFill>
                  <a:srgbClr val="FF0000"/>
                </a:solidFill>
              </a:rPr>
              <a:t>Responsividade: Tablet</a:t>
            </a:r>
            <a:endParaRPr lang="en-US" dirty="0"/>
          </a:p>
        </p:txBody>
      </p:sp>
      <p:pic>
        <p:nvPicPr>
          <p:cNvPr id="7" name="login-tablet">
            <a:hlinkClick r:id="" action="ppaction://media"/>
            <a:extLst>
              <a:ext uri="{FF2B5EF4-FFF2-40B4-BE49-F238E27FC236}">
                <a16:creationId xmlns:a16="http://schemas.microsoft.com/office/drawing/2014/main" id="{C29A0258-F0A5-40AE-8F71-C33E0B33DE7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23573" y="1690688"/>
            <a:ext cx="6991350" cy="4351338"/>
          </a:xfr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CE04723-FC66-48AF-8A85-5462AE47C0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33" y="230188"/>
            <a:ext cx="1577789" cy="113536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2819C55E-3C0E-45DE-9840-67BEBF8B260B}"/>
              </a:ext>
            </a:extLst>
          </p:cNvPr>
          <p:cNvSpPr txBox="1"/>
          <p:nvPr/>
        </p:nvSpPr>
        <p:spPr>
          <a:xfrm>
            <a:off x="242047" y="1825625"/>
            <a:ext cx="424927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Características:</a:t>
            </a:r>
          </a:p>
          <a:p>
            <a:pPr algn="ctr"/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Redução e adequação dos itens da página de login para a versão de tablet.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Modal de cadastro precisou ser configurado para um tamanho menor, principalmente os campos de preenchimento.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algn="ctr"/>
            <a:r>
              <a:rPr lang="pt-BR" dirty="0" err="1">
                <a:solidFill>
                  <a:srgbClr val="FFFF00"/>
                </a:solidFill>
              </a:rPr>
              <a:t>Obs</a:t>
            </a:r>
            <a:r>
              <a:rPr lang="pt-BR" dirty="0">
                <a:solidFill>
                  <a:srgbClr val="FFFF00"/>
                </a:solidFill>
              </a:rPr>
              <a:t>: É possível ver a mensagem de erro que aparece quando o </a:t>
            </a:r>
            <a:r>
              <a:rPr lang="pt-BR" dirty="0" err="1">
                <a:solidFill>
                  <a:srgbClr val="FFFF00"/>
                </a:solidFill>
              </a:rPr>
              <a:t>email</a:t>
            </a:r>
            <a:r>
              <a:rPr lang="pt-BR" dirty="0">
                <a:solidFill>
                  <a:srgbClr val="FFFF00"/>
                </a:solidFill>
              </a:rPr>
              <a:t> e/ou login estão incorretos.</a:t>
            </a:r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521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EA6D8B-01DF-4033-9271-67CC30A82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9635" y="2982072"/>
            <a:ext cx="4289613" cy="1778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9600" dirty="0"/>
              <a:t>Mobile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357140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DBC459-7D56-4A44-9077-1B93560C0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8422" y="135090"/>
            <a:ext cx="9175378" cy="1325563"/>
          </a:xfrm>
        </p:spPr>
        <p:txBody>
          <a:bodyPr/>
          <a:lstStyle/>
          <a:p>
            <a:r>
              <a:rPr lang="pt-BR" dirty="0">
                <a:solidFill>
                  <a:srgbClr val="0070C0"/>
                </a:solidFill>
              </a:rPr>
              <a:t>Homepage – </a:t>
            </a:r>
            <a:r>
              <a:rPr lang="pt-BR" dirty="0">
                <a:solidFill>
                  <a:srgbClr val="FF0000"/>
                </a:solidFill>
              </a:rPr>
              <a:t>Responsividade: Mobile</a:t>
            </a:r>
            <a:endParaRPr lang="en-US" dirty="0"/>
          </a:p>
        </p:txBody>
      </p:sp>
      <p:pic>
        <p:nvPicPr>
          <p:cNvPr id="5" name="home-mobile">
            <a:hlinkClick r:id="" action="ppaction://media"/>
            <a:extLst>
              <a:ext uri="{FF2B5EF4-FFF2-40B4-BE49-F238E27FC236}">
                <a16:creationId xmlns:a16="http://schemas.microsoft.com/office/drawing/2014/main" id="{3F62949A-4316-43B3-BF70-BDCF0913C19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34669" y="1365557"/>
            <a:ext cx="5856698" cy="4846984"/>
          </a:xfr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EE90C072-A821-4409-9F96-17CAD76DF3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33" y="230188"/>
            <a:ext cx="1577789" cy="113536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DD9CCCE-9326-493A-B49A-F7A0284FB744}"/>
              </a:ext>
            </a:extLst>
          </p:cNvPr>
          <p:cNvSpPr txBox="1"/>
          <p:nvPr/>
        </p:nvSpPr>
        <p:spPr>
          <a:xfrm>
            <a:off x="484094" y="1577788"/>
            <a:ext cx="480508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Características:</a:t>
            </a:r>
          </a:p>
          <a:p>
            <a:pPr algn="ctr"/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Mudança quase que completa no menu.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Botões grandes para melhorar o UX.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Substituição da barra de busca por um botão.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Retirada dos links do submenu.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Adequação das imagens, carrossel e textos para versão mobile.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Abreviação dos nomes dos consoles para adequação a tela de um smartphone.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Carrossel mostrando um produto em promoção por vez.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Reformulação do </a:t>
            </a:r>
            <a:r>
              <a:rPr lang="pt-BR" dirty="0" err="1"/>
              <a:t>footer</a:t>
            </a:r>
            <a:r>
              <a:rPr lang="pt-BR" dirty="0"/>
              <a:t> onde boa parte do texto foi substituído por ícones para um melhor </a:t>
            </a:r>
            <a:r>
              <a:rPr lang="pt-BR" dirty="0" err="1"/>
              <a:t>User</a:t>
            </a:r>
            <a:r>
              <a:rPr lang="pt-BR" dirty="0"/>
              <a:t> Experience.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10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</TotalTime>
  <Words>543</Words>
  <Application>Microsoft Office PowerPoint</Application>
  <PresentationFormat>Widescreen</PresentationFormat>
  <Paragraphs>75</Paragraphs>
  <Slides>11</Slides>
  <Notes>0</Notes>
  <HiddenSlides>0</HiddenSlides>
  <MMClips>7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Open Sans Hebrew</vt:lpstr>
      <vt:lpstr>Office Theme</vt:lpstr>
      <vt:lpstr>Game Mania</vt:lpstr>
      <vt:lpstr>Apresentação do PowerPoint</vt:lpstr>
      <vt:lpstr>Homepage – Responsividade: Desktop</vt:lpstr>
      <vt:lpstr>Login – Responsividade: Desktop</vt:lpstr>
      <vt:lpstr>Apresentação do PowerPoint</vt:lpstr>
      <vt:lpstr>Homepage – Responsividade: Tablet</vt:lpstr>
      <vt:lpstr>Login – Responsividade: Tablet</vt:lpstr>
      <vt:lpstr>Apresentação do PowerPoint</vt:lpstr>
      <vt:lpstr>Homepage – Responsividade: Mobile</vt:lpstr>
      <vt:lpstr>Login – Responsividade: Mobile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Mania</dc:title>
  <dc:creator>Tiago de Almeida</dc:creator>
  <cp:lastModifiedBy>Tiago de Almeida</cp:lastModifiedBy>
  <cp:revision>2</cp:revision>
  <dcterms:created xsi:type="dcterms:W3CDTF">2022-02-26T21:53:33Z</dcterms:created>
  <dcterms:modified xsi:type="dcterms:W3CDTF">2022-02-26T23:45:09Z</dcterms:modified>
</cp:coreProperties>
</file>

<file path=docProps/thumbnail.jpeg>
</file>